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2" r:id="rId2"/>
    <p:sldId id="256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7" r:id="rId39"/>
    <p:sldId id="296" r:id="rId40"/>
    <p:sldId id="295" r:id="rId41"/>
    <p:sldId id="294" r:id="rId42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5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73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6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5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7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0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3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7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2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74D76-CE67-480B-8CEB-6CA6D67AA68C}" type="datetimeFigureOut">
              <a:rPr lang="en-US" smtClean="0"/>
              <a:t>23/04/2023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36050-B62D-4A9D-BFA6-D528D7451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4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png"/><Relationship Id="rId5" Type="http://schemas.openxmlformats.org/officeDocument/2006/relationships/image" Target="../media/image1.jpg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1597981"/>
            <a:ext cx="12192000" cy="52600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-38649"/>
            <a:ext cx="12192000" cy="6031076"/>
          </a:xfrm>
          <a:custGeom>
            <a:avLst/>
            <a:gdLst>
              <a:gd name="connsiteX0" fmla="*/ 0 w 12192000"/>
              <a:gd name="connsiteY0" fmla="*/ 0 h 3732366"/>
              <a:gd name="connsiteX1" fmla="*/ 12192000 w 12192000"/>
              <a:gd name="connsiteY1" fmla="*/ 0 h 3732366"/>
              <a:gd name="connsiteX2" fmla="*/ 12192000 w 12192000"/>
              <a:gd name="connsiteY2" fmla="*/ 3732366 h 3732366"/>
              <a:gd name="connsiteX3" fmla="*/ 0 w 12192000"/>
              <a:gd name="connsiteY3" fmla="*/ 3732366 h 3732366"/>
              <a:gd name="connsiteX4" fmla="*/ 0 w 12192000"/>
              <a:gd name="connsiteY4" fmla="*/ 0 h 3732366"/>
              <a:gd name="connsiteX0" fmla="*/ 0 w 12192000"/>
              <a:gd name="connsiteY0" fmla="*/ 0 h 3732366"/>
              <a:gd name="connsiteX1" fmla="*/ 12192000 w 12192000"/>
              <a:gd name="connsiteY1" fmla="*/ 0 h 3732366"/>
              <a:gd name="connsiteX2" fmla="*/ 12192000 w 12192000"/>
              <a:gd name="connsiteY2" fmla="*/ 3732366 h 3732366"/>
              <a:gd name="connsiteX3" fmla="*/ 6014434 w 12192000"/>
              <a:gd name="connsiteY3" fmla="*/ 3284125 h 3732366"/>
              <a:gd name="connsiteX4" fmla="*/ 0 w 12192000"/>
              <a:gd name="connsiteY4" fmla="*/ 3732366 h 3732366"/>
              <a:gd name="connsiteX5" fmla="*/ 0 w 12192000"/>
              <a:gd name="connsiteY5" fmla="*/ 0 h 3732366"/>
              <a:gd name="connsiteX0" fmla="*/ 0 w 12192000"/>
              <a:gd name="connsiteY0" fmla="*/ 0 h 3992463"/>
              <a:gd name="connsiteX1" fmla="*/ 12192000 w 12192000"/>
              <a:gd name="connsiteY1" fmla="*/ 0 h 3992463"/>
              <a:gd name="connsiteX2" fmla="*/ 12192000 w 12192000"/>
              <a:gd name="connsiteY2" fmla="*/ 3732366 h 3992463"/>
              <a:gd name="connsiteX3" fmla="*/ 6014434 w 12192000"/>
              <a:gd name="connsiteY3" fmla="*/ 3284125 h 3992463"/>
              <a:gd name="connsiteX4" fmla="*/ 2936383 w 12192000"/>
              <a:gd name="connsiteY4" fmla="*/ 3992463 h 3992463"/>
              <a:gd name="connsiteX5" fmla="*/ 0 w 12192000"/>
              <a:gd name="connsiteY5" fmla="*/ 3732366 h 3992463"/>
              <a:gd name="connsiteX6" fmla="*/ 0 w 12192000"/>
              <a:gd name="connsiteY6" fmla="*/ 0 h 399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992463">
                <a:moveTo>
                  <a:pt x="0" y="0"/>
                </a:moveTo>
                <a:lnTo>
                  <a:pt x="12192000" y="0"/>
                </a:lnTo>
                <a:lnTo>
                  <a:pt x="12192000" y="3732366"/>
                </a:lnTo>
                <a:cubicBezTo>
                  <a:pt x="10107054" y="3728913"/>
                  <a:pt x="8099380" y="3287578"/>
                  <a:pt x="6014434" y="3284125"/>
                </a:cubicBezTo>
                <a:cubicBezTo>
                  <a:pt x="4954073" y="3361398"/>
                  <a:pt x="3996744" y="3915190"/>
                  <a:pt x="2936383" y="3992463"/>
                </a:cubicBezTo>
                <a:lnTo>
                  <a:pt x="0" y="373236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74367" y="1829686"/>
            <a:ext cx="7243265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ĐI TÌM AI LÀ NGƯỜI</a:t>
            </a:r>
          </a:p>
          <a:p>
            <a:pPr algn="ctr"/>
            <a:r>
              <a:rPr lang="en-US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NHỚ NHẤT</a:t>
            </a:r>
            <a:endParaRPr lang="en-US" sz="66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AutoShape 2" descr="Question Mark Mario GIF">
            <a:extLst>
              <a:ext uri="{FF2B5EF4-FFF2-40B4-BE49-F238E27FC236}">
                <a16:creationId xmlns:a16="http://schemas.microsoft.com/office/drawing/2014/main" id="{59DB7183-43E2-9500-1C31-E66437F710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90A7B5-D5AC-DCBB-0720-F5D818BD5C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195" y="-38649"/>
            <a:ext cx="1501805" cy="1126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0A164E-F2AC-0B60-0241-CC77479919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49"/>
            <a:ext cx="1501805" cy="11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9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4/3/23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5/3/23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6/3/23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3/3/23</a:t>
            </a:r>
          </a:p>
        </p:txBody>
      </p:sp>
      <p:sp>
        <p:nvSpPr>
          <p:cNvPr id="21" name="Pentagon 20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2" name="Pentagon 21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AFB7FA-35B9-D010-C634-04DDBD408A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579" y="0"/>
            <a:ext cx="2630842" cy="35077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DD40A4-4742-874A-7D2E-BCE22491817F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Ảnh này chụp hôm nào?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765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10/22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3/23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2/23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9/22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entagon 20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2" name="Pentagon 21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96B47-A3F0-968B-C9EE-4E0B6EE4C1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309" y="-30727"/>
            <a:ext cx="1847780" cy="36339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1ED052-117C-8BA3-B6A1-0CC8198F6C0F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Anh chụp ảnh này lúc nào?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892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Đăng rồi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Chưa đăng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Hình như là rồi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Không nhớ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entagon 21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3" name="Pentagon 22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7EC43-EC31-AC9D-C073-10B5534182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40" y="0"/>
            <a:ext cx="1854831" cy="32974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3DD829-7905-130E-A26A-C82C59D318F3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Ảnh này đăng chưa?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79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21/4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22/4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prstClr val="white"/>
                </a:solidFill>
                <a:latin typeface="Calibri" panose="020F0502020204030204"/>
              </a:rPr>
              <a:t>20/4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19/4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entagon 20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2" name="Pentagon 21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1026" name="Picture 2" descr="Không có mô tả ảnh.">
            <a:extLst>
              <a:ext uri="{FF2B5EF4-FFF2-40B4-BE49-F238E27FC236}">
                <a16:creationId xmlns:a16="http://schemas.microsoft.com/office/drawing/2014/main" id="{7F12F43D-E4E4-E5A3-AE05-1E0B7AB2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546" y="0"/>
            <a:ext cx="4998908" cy="333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D05BF8-D37D-26EF-1631-781A38BDE692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Chụp ảnh này hôm nào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502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noProof="0">
                <a:solidFill>
                  <a:prstClr val="white"/>
                </a:solidFill>
              </a:rPr>
              <a:t>Aeon Mall Hà Đông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Time City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Royal City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Không phải 3 cái kia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entagon 20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2" name="Pentagon 21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A9CCF-7F60-4621-8393-0ED2FF9AE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47" y="0"/>
            <a:ext cx="2779305" cy="37134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8F16A5-03D5-B0F0-2794-3E61E3CFD6D1}"/>
              </a:ext>
            </a:extLst>
          </p:cNvPr>
          <p:cNvSpPr/>
          <p:nvPr/>
        </p:nvSpPr>
        <p:spPr>
          <a:xfrm>
            <a:off x="1549880" y="3796161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Ảnh này chụp ở đâu?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33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Vĩnh phúc 6/2020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prstClr val="white"/>
                </a:solidFill>
              </a:rPr>
              <a:t>Lục quân 11/2019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>
                <a:solidFill>
                  <a:prstClr val="white"/>
                </a:solidFill>
              </a:rPr>
              <a:t>Vĩnh phúc 5/2020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prstClr val="white"/>
                </a:solidFill>
              </a:rPr>
              <a:t>Lục quân 10/2019</a:t>
            </a:r>
          </a:p>
        </p:txBody>
      </p:sp>
      <p:sp>
        <p:nvSpPr>
          <p:cNvPr id="21" name="Pentagon 20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2" name="Pentagon 21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2D0D5-4FCA-6426-7DB3-84B49BD32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365" y="45398"/>
            <a:ext cx="2635672" cy="35549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32261E-F2B2-1802-8A46-0E1AB407A027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Ảnh này chụp ở đâu?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436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63kg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64kg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65kg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67kg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entagon 20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2" name="Pentagon 21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4DF2E-F50C-92C8-810E-61AB1BB6A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0"/>
            <a:ext cx="2571749" cy="3428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3344C6-61D7-4573-59DE-0D3F04C47C03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Ảnh này anh mấy cân?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67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>
                <a:solidFill>
                  <a:prstClr val="white"/>
                </a:solidFill>
              </a:rPr>
              <a:t>Linh hồng trà như hoàng lan Đ.Thương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>
                <a:solidFill>
                  <a:prstClr val="white"/>
                </a:solidFill>
              </a:rPr>
              <a:t>Linh quang hồng trà như hoàng lan Đ.Thương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prstClr val="white"/>
                </a:solidFill>
              </a:rPr>
              <a:t>Linh quang hồng như hoàng lan Đ.Thương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Linh quang hồng trà như hoàng lan thương*2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entagon 21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3" name="Pentagon 22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17460-36A6-3F4E-30DC-D5F66FA1B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340" y="0"/>
            <a:ext cx="2525562" cy="37677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82732D-036B-307E-682B-270FC85A22C2}"/>
              </a:ext>
            </a:extLst>
          </p:cNvPr>
          <p:cNvSpPr/>
          <p:nvPr/>
        </p:nvSpPr>
        <p:spPr>
          <a:xfrm>
            <a:off x="1549881" y="3796161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Có những ai lên chơi hôm này?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04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Hà Nội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>
                <a:solidFill>
                  <a:prstClr val="white"/>
                </a:solidFill>
                <a:latin typeface="Calibri" panose="020F0502020204030204"/>
              </a:rPr>
              <a:t>Ở nhà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 noProof="0">
                <a:solidFill>
                  <a:prstClr val="white"/>
                </a:solidFill>
              </a:rPr>
              <a:t>Không nhớ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prstClr val="white"/>
                </a:solidFill>
                <a:latin typeface="Calibri" panose="020F0502020204030204"/>
              </a:rPr>
              <a:t>Đang ở đấy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Pentagon 19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1" name="Pentagon 20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EA616-1E98-F50F-E059-34323E4AD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332" y="0"/>
            <a:ext cx="5597442" cy="25822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FA42AC-6020-486D-D596-2D385BF742D7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Em đang ở đâu?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750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prstClr val="white"/>
                </a:solidFill>
              </a:rPr>
              <a:t>19/10/20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prstClr val="white"/>
                </a:solidFill>
              </a:rPr>
              <a:t>19/09/21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19/09/20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19/10/21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1752CA-42BC-576B-B3AF-9F657048F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939" y="1"/>
            <a:ext cx="1675710" cy="3428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446D65-28E2-2EAB-7E56-134D745E8EEA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Chụp ảnh này hôm nào?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62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Lần đầu ra ngoài đi chơi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Lần đầu tranh thủ ở lại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1 hôm ra ngoài nào đó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Hôm đi ăn để đi sang chỗ bà</a:t>
            </a: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E6B3A-255C-ED18-A38B-6B456AD743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7029" y="557307"/>
            <a:ext cx="3543423" cy="26575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1EA4C9-D749-C045-E1E1-2BEE6CFED3DF}"/>
              </a:ext>
            </a:extLst>
          </p:cNvPr>
          <p:cNvSpPr/>
          <p:nvPr/>
        </p:nvSpPr>
        <p:spPr>
          <a:xfrm>
            <a:off x="1657268" y="3796161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Hôm nào đây?(Câu này anh demo rồi)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80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8/2/21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8/2/20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8/1/21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prstClr val="white"/>
                </a:solidFill>
                <a:latin typeface="Calibri" panose="020F0502020204030204"/>
              </a:rPr>
              <a:t>8/2/20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500D3-001A-291F-B0D8-9DDF610516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82" y="0"/>
            <a:ext cx="2658836" cy="3545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762D90-6724-EC65-19E9-F20A4BDE5CC9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Ngày nào đây?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001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30 tết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 tết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Sáng mùng 1 tết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Chiều mùng 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4D46A-E3D1-EBF1-67F2-52CFD21E92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0"/>
            <a:ext cx="2571750" cy="342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5BF8D4-B324-0BBE-4A93-FC58F57FE501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Đoán đi em?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934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 noProof="0">
                <a:solidFill>
                  <a:prstClr val="white"/>
                </a:solidFill>
              </a:rPr>
              <a:t>IPH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Royal city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BDH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Time city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Pentagon 19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1" name="Pentagon 20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1559B3-C114-0F46-A1AD-A0F8A650CF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78" y="0"/>
            <a:ext cx="2571750" cy="342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9FFFFB-E925-51E0-3F6A-B6EFC059870C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Ở đâu đây nhỉ?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425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Ngày bình thường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27 tết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28 tết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 tết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AD302-6801-5265-8CE5-38E53D48F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41" y="0"/>
            <a:ext cx="2836117" cy="37814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22202E-5D91-FE9E-B9F4-5711DC801A7E}"/>
              </a:ext>
            </a:extLst>
          </p:cNvPr>
          <p:cNvSpPr/>
          <p:nvPr/>
        </p:nvSpPr>
        <p:spPr>
          <a:xfrm>
            <a:off x="1549880" y="3895868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Anh nghĩ em nhớ ảnh này?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522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Mới thích thích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Chưa yêu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K nhớ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Yêu rồi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Pentagon 19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1" name="Pentagon 20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654A0-F19C-AA8B-0BDF-E86D631B1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12" y="0"/>
            <a:ext cx="5492620" cy="25350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43C5B4-A67B-314E-4FDF-BF4D706C14F2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Yêu chưa?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77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noProof="0">
                <a:solidFill>
                  <a:prstClr val="white"/>
                </a:solidFill>
              </a:rPr>
              <a:t>Đang cách ly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Chưa cách ly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noProof="0">
                <a:solidFill>
                  <a:prstClr val="white"/>
                </a:solidFill>
              </a:rPr>
              <a:t>Đã bị rồi(ở vĩnh phức)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Ngày bình thường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EFA5E-E54B-0B54-003B-FB8E91C24D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04" y="0"/>
            <a:ext cx="2566392" cy="342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FD4976-E795-A810-1EFD-C0F1E537647A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Chụp ảnh này lúc nào?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792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7h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6h30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7h30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8h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818CE4-4554-8EA3-3008-B616963085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78" y="0"/>
            <a:ext cx="2496844" cy="33291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CB068C-92BC-B841-8788-451354E8F8B8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Mấy giờ anh xuống xe khi đi từ Vĩnh Phúc đến HN?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517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Phòng tiếp khách ở cổng chính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Phòng tiếp khách ở cổng phụ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Không nhớ thì chọn đây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Chắc k nhớ rồi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ACDFB-159C-3CD7-A1D8-7D1903C94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594" y="0"/>
            <a:ext cx="1928812" cy="3428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A5AA11-CF80-69C0-E4C8-C60A12FF93C3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Chụp ảnh này ở đâu?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27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Tú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Bảo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Vĩ 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Tân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Pentagon 19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1" name="Pentagon 20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46F28-8A76-C9D8-F92B-8CB01CCDE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751" y="0"/>
            <a:ext cx="1671637" cy="3428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2F6E6D-AD2C-5F74-EE62-0ADFF4BF67A4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Chụp ảnh này xong ai chở em về?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50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22/5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23/5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22/5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24/5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CDD76-DCC1-60B0-1C38-E24217382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782" y="114379"/>
            <a:ext cx="4597758" cy="34538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77C2C0-B0A3-FF1F-1BED-F56C3283709C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Ngày mấy đây?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535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prstClr val="white"/>
                </a:solidFill>
              </a:rPr>
              <a:t>Tết thứ 2 yêu nhau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Tết đầu tiên yêu nhau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prstClr val="white"/>
                </a:solidFill>
              </a:rPr>
              <a:t>Tết thứ 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Không nhớ nữa</a:t>
            </a:r>
          </a:p>
        </p:txBody>
      </p:sp>
      <p:sp>
        <p:nvSpPr>
          <p:cNvPr id="7" name="Pentagon 6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17" name="Pentagon 16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78E15B-512A-051C-05C7-E4897CC686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81" y="0"/>
            <a:ext cx="2286559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BA6EA2-2CC6-9759-E12E-F5388D730E61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Tết năm nào?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90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Matcha đá xay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Matcha việt quất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Anh k nhớ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Trà sữa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Pentagon 23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5" name="Pentagon 24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B82B7-1271-9C80-E768-B95FD6BF0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692" y="0"/>
            <a:ext cx="1582615" cy="3428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FFE4C6-BFB7-C767-E376-89274295F91E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Anh mua gì cho em?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698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B417757-290E-B01F-57AF-92EC964AC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42" y="41913"/>
            <a:ext cx="2727487" cy="334012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2018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2019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2017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</a:p>
        </p:txBody>
      </p:sp>
      <p:sp>
        <p:nvSpPr>
          <p:cNvPr id="14" name="Pentagon 13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15" name="Pentagon 14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020D5-BBF3-259E-7D4B-44060EA6E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543" y="0"/>
            <a:ext cx="4236913" cy="38621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BE8600-17A8-020F-DCCA-E53FD6C4F980}"/>
              </a:ext>
            </a:extLst>
          </p:cNvPr>
          <p:cNvSpPr/>
          <p:nvPr/>
        </p:nvSpPr>
        <p:spPr>
          <a:xfrm>
            <a:off x="1549880" y="3862187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Gọi là em từ khi nào?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259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noProof="0">
                <a:solidFill>
                  <a:prstClr val="white"/>
                </a:solidFill>
              </a:rPr>
              <a:t>Đang nằm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prstClr val="white"/>
                </a:solidFill>
                <a:latin typeface="Calibri" panose="020F0502020204030204"/>
              </a:rPr>
              <a:t>Đang uống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prstClr val="white"/>
                </a:solidFill>
                <a:latin typeface="Calibri" panose="020F0502020204030204"/>
              </a:rPr>
              <a:t>Đang đi vs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Ngồi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đó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2" name="Facebook">
            <a:hlinkClick r:id="" action="ppaction://media"/>
            <a:extLst>
              <a:ext uri="{FF2B5EF4-FFF2-40B4-BE49-F238E27FC236}">
                <a16:creationId xmlns:a16="http://schemas.microsoft.com/office/drawing/2014/main" id="{9128DE33-5DD4-59B7-4F6F-B2E6C0F6F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87995" y="0"/>
            <a:ext cx="1796890" cy="32093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CF099D-CB9E-9473-A647-3DC14D7A158C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Anh đang ở đâu?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86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2020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2018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2021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2019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Pentagon 19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1" name="Pentagon 20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074" name="Picture 2" descr="Không có mô tả ảnh.">
            <a:extLst>
              <a:ext uri="{FF2B5EF4-FFF2-40B4-BE49-F238E27FC236}">
                <a16:creationId xmlns:a16="http://schemas.microsoft.com/office/drawing/2014/main" id="{43B706FC-2BF1-9717-5299-5ED2D5CA5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50" y="0"/>
            <a:ext cx="2666445" cy="355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3E202-C3D9-E102-E7C1-018A2E6671F7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Chụp ảnh này khi nào?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258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1h sáng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12h đêm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2h sáng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12 rưỡi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4098" name="Picture 2" descr="Không có mô tả ảnh.">
            <a:extLst>
              <a:ext uri="{FF2B5EF4-FFF2-40B4-BE49-F238E27FC236}">
                <a16:creationId xmlns:a16="http://schemas.microsoft.com/office/drawing/2014/main" id="{02670A3E-04AE-E259-5800-E85AF5B54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80" y="0"/>
            <a:ext cx="2418736" cy="358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B9A8FB-BCCB-B038-CEEE-C1218B3580A4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Trước hôm đi đám cưới, gọi đến mấy giờ?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182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3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noProof="0">
                <a:solidFill>
                  <a:prstClr val="white"/>
                </a:solidFill>
              </a:rPr>
              <a:t>4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60F9E4-32CC-60C8-D335-1456CD631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913" y="0"/>
            <a:ext cx="4569768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936663-D788-85D2-5676-21808400AF95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Anh số mấy?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12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3/2022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4/2022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3/2021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4/2021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E4499-0C3F-FA08-AE39-546291552C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737" y="0"/>
            <a:ext cx="3774767" cy="33553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09108C-684D-95AA-E586-DEF5DB58C1DD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Khi nào chụp ảnh này nhờ?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93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363" y="916048"/>
            <a:ext cx="10014011" cy="1325563"/>
          </a:xfrm>
        </p:spPr>
        <p:txBody>
          <a:bodyPr>
            <a:noAutofit/>
          </a:bodyPr>
          <a:lstStyle/>
          <a:p>
            <a:pPr algn="ctr"/>
            <a:r>
              <a:rPr lang="en-US" b="1"/>
              <a:t>ANH BUỒN NGỦ LẮM RỒI, TỔNG 36 CÂU. EM MÀ TRẢ LỜI ĐƯỢC KHOẢNG 20 CÂU ANH CHO EM LÀ ĐỈNH CỦA ĐỈNH RỒI </a:t>
            </a:r>
            <a:r>
              <a:rPr lang="en-US" b="1">
                <a:sym typeface="Wingdings" panose="05000000000000000000" pitchFamily="2" charset="2"/>
              </a:rPr>
              <a:t>:))</a:t>
            </a:r>
            <a:endParaRPr lang="en-US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EC1A4-6A7E-EA90-6902-A8183BD49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542" y="2583402"/>
            <a:ext cx="2488165" cy="41133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4FD79F9-4DD1-58D9-F12A-8BEC6BC6DE14}"/>
              </a:ext>
            </a:extLst>
          </p:cNvPr>
          <p:cNvSpPr txBox="1">
            <a:spLocks/>
          </p:cNvSpPr>
          <p:nvPr/>
        </p:nvSpPr>
        <p:spPr>
          <a:xfrm>
            <a:off x="2114365" y="3700592"/>
            <a:ext cx="2074218" cy="609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/>
              <a:t>HIỆN TẠI LÀ</a:t>
            </a:r>
          </a:p>
        </p:txBody>
      </p:sp>
    </p:spTree>
    <p:extLst>
      <p:ext uri="{BB962C8B-B14F-4D97-AF65-F5344CB8AC3E}">
        <p14:creationId xmlns:p14="http://schemas.microsoft.com/office/powerpoint/2010/main" val="3664816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FDE1299-FC1C-EAC3-C7BA-413D59CED0E2}"/>
              </a:ext>
            </a:extLst>
          </p:cNvPr>
          <p:cNvSpPr txBox="1">
            <a:spLocks/>
          </p:cNvSpPr>
          <p:nvPr/>
        </p:nvSpPr>
        <p:spPr>
          <a:xfrm>
            <a:off x="3660558" y="515157"/>
            <a:ext cx="4739197" cy="609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/>
              <a:t>NHƯNG NY ANH VẪN BỎ ANH ĐỂ ĐI NGỦ TRƯỚC EM Ạ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C3DF9-1E65-46C1-3238-0B8050F0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001" y="1294575"/>
            <a:ext cx="5448993" cy="513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08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FDE1299-FC1C-EAC3-C7BA-413D59CED0E2}"/>
              </a:ext>
            </a:extLst>
          </p:cNvPr>
          <p:cNvSpPr txBox="1">
            <a:spLocks/>
          </p:cNvSpPr>
          <p:nvPr/>
        </p:nvSpPr>
        <p:spPr>
          <a:xfrm>
            <a:off x="3476259" y="1953339"/>
            <a:ext cx="5297011" cy="6094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/>
              <a:t>VẪN NHƯ MỌI NGÀY ANH VẪN PHẢI DẶN EM RỒI ANH MỚI ĐI NGỦ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779BB-73C1-17EB-3372-A0A870CE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259" y="3361279"/>
            <a:ext cx="5239481" cy="10764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2AB7865-9F42-0597-E9AD-181573C2A60C}"/>
              </a:ext>
            </a:extLst>
          </p:cNvPr>
          <p:cNvSpPr txBox="1">
            <a:spLocks/>
          </p:cNvSpPr>
          <p:nvPr/>
        </p:nvSpPr>
        <p:spPr>
          <a:xfrm>
            <a:off x="6818050" y="4517506"/>
            <a:ext cx="2471605" cy="218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" i="1"/>
              <a:t>trừ những hôm anh quên em nhá</a:t>
            </a:r>
          </a:p>
        </p:txBody>
      </p:sp>
    </p:spTree>
    <p:extLst>
      <p:ext uri="{BB962C8B-B14F-4D97-AF65-F5344CB8AC3E}">
        <p14:creationId xmlns:p14="http://schemas.microsoft.com/office/powerpoint/2010/main" val="2943544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1/2020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2/2021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2/2020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prstClr val="white"/>
                </a:solidFill>
              </a:rPr>
              <a:t>1/2021</a:t>
            </a:r>
          </a:p>
        </p:txBody>
      </p:sp>
      <p:sp>
        <p:nvSpPr>
          <p:cNvPr id="19" name="Pentagon 18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0" name="Pentagon 19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905DAF-1CDF-7B74-C382-58FE3C0131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53" y="0"/>
            <a:ext cx="5414493" cy="36105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4F16B9-8FD7-08D4-45DD-B99089C36E06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Thời gian?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24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FDE1299-FC1C-EAC3-C7BA-413D59CED0E2}"/>
              </a:ext>
            </a:extLst>
          </p:cNvPr>
          <p:cNvSpPr txBox="1">
            <a:spLocks/>
          </p:cNvSpPr>
          <p:nvPr/>
        </p:nvSpPr>
        <p:spPr>
          <a:xfrm>
            <a:off x="3025805" y="479645"/>
            <a:ext cx="6140390" cy="2121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/>
              <a:t>À mà chưa hết. Bh anh tắt máy đi ngủ. Mai kia anh rảnh anh sẽ làm tiếp cái gì đó hay hay phía sau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4A96B1-9585-1AB2-92D1-F3227A851F51}"/>
              </a:ext>
            </a:extLst>
          </p:cNvPr>
          <p:cNvSpPr txBox="1">
            <a:spLocks/>
          </p:cNvSpPr>
          <p:nvPr/>
        </p:nvSpPr>
        <p:spPr>
          <a:xfrm>
            <a:off x="3025805" y="2451968"/>
            <a:ext cx="6140390" cy="2121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/>
              <a:t>Chuyển tiếp sang slide tiếp đi em êy!!!</a:t>
            </a:r>
          </a:p>
        </p:txBody>
      </p:sp>
    </p:spTree>
    <p:extLst>
      <p:ext uri="{BB962C8B-B14F-4D97-AF65-F5344CB8AC3E}">
        <p14:creationId xmlns:p14="http://schemas.microsoft.com/office/powerpoint/2010/main" val="2914746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4623" y="560942"/>
            <a:ext cx="4781203" cy="1325563"/>
          </a:xfrm>
        </p:spPr>
        <p:txBody>
          <a:bodyPr>
            <a:noAutofit/>
          </a:bodyPr>
          <a:lstStyle/>
          <a:p>
            <a:r>
              <a:rPr lang="en-US" b="1"/>
              <a:t>NHẤN VÀO LINK NÀY</a:t>
            </a: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503E0232-FF1C-BB60-AFEC-1DA7ACC91430}"/>
              </a:ext>
            </a:extLst>
          </p:cNvPr>
          <p:cNvSpPr/>
          <p:nvPr/>
        </p:nvSpPr>
        <p:spPr>
          <a:xfrm rot="5400000">
            <a:off x="4903517" y="2153659"/>
            <a:ext cx="1543066" cy="100761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7C5AA7-D8D4-34EE-438E-986705098182}"/>
              </a:ext>
            </a:extLst>
          </p:cNvPr>
          <p:cNvSpPr txBox="1">
            <a:spLocks/>
          </p:cNvSpPr>
          <p:nvPr/>
        </p:nvSpPr>
        <p:spPr>
          <a:xfrm>
            <a:off x="5264457" y="3926149"/>
            <a:ext cx="821185" cy="894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1" u="sng">
                <a:solidFill>
                  <a:srgbClr val="002060"/>
                </a:solidFill>
                <a:hlinkClick r:id="rId3" action="ppaction://hlinkfile"/>
              </a:rPr>
              <a:t>Link</a:t>
            </a:r>
            <a:endParaRPr lang="en-US" sz="3200" b="1" i="1" u="sng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8A434C0-2B75-7DC2-81FE-33578F8B6639}"/>
              </a:ext>
            </a:extLst>
          </p:cNvPr>
          <p:cNvSpPr txBox="1">
            <a:spLocks/>
          </p:cNvSpPr>
          <p:nvPr/>
        </p:nvSpPr>
        <p:spPr>
          <a:xfrm>
            <a:off x="3699479" y="4953737"/>
            <a:ext cx="3951140" cy="346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247164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7/2021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8/2022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8/2021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7/2022</a:t>
            </a:r>
          </a:p>
        </p:txBody>
      </p:sp>
      <p:sp>
        <p:nvSpPr>
          <p:cNvPr id="22" name="Pentagon 21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3" name="Pentagon 22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4" name="VID_20220715_141959">
            <a:hlinkClick r:id="" action="ppaction://media"/>
            <a:extLst>
              <a:ext uri="{FF2B5EF4-FFF2-40B4-BE49-F238E27FC236}">
                <a16:creationId xmlns:a16="http://schemas.microsoft.com/office/drawing/2014/main" id="{775EB2DF-51CB-878B-5C62-93DA30FAF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22788" y="82525"/>
            <a:ext cx="5746423" cy="32323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231C3E-CDD7-52D5-BD6E-0565D483D3C5}"/>
              </a:ext>
            </a:extLst>
          </p:cNvPr>
          <p:cNvSpPr/>
          <p:nvPr/>
        </p:nvSpPr>
        <p:spPr>
          <a:xfrm>
            <a:off x="1585330" y="3909682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Thời gian của video này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839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Tranh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thủ ở lại lần 1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Tranh thủ ở lại lần 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Hè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năm nhất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Hè</a:t>
            </a:r>
            <a:r>
              <a:rPr kumimoji="0" lang="en-US" sz="3200" b="0" i="0" u="none" strike="noStrike" kern="1200" cap="none" spc="0" normalizeH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năm 2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entagon 17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19" name="Pentagon 18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58C59-9C59-C6F4-73F6-B10B7236E1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2004" y="418499"/>
            <a:ext cx="3347991" cy="25109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786BB3-9533-F289-1037-096765693EDB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Chụp ảnh này hôm nào?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25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18/3/23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prstClr val="white"/>
                </a:solidFill>
              </a:rPr>
              <a:t>11/3/23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17/3/23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prstClr val="white"/>
                </a:solidFill>
              </a:rPr>
              <a:t>12/3/23</a:t>
            </a:r>
          </a:p>
        </p:txBody>
      </p:sp>
      <p:sp>
        <p:nvSpPr>
          <p:cNvPr id="21" name="Pentagon 20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2" name="Pentagon 21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46BC1-CFFD-9843-3A54-27976927F7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185" y="0"/>
            <a:ext cx="2576442" cy="342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A19B13-05D9-AC65-C6AC-2E38F39CBF6D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Ngày nào đây?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1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BHD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>
                <a:solidFill>
                  <a:prstClr val="white"/>
                </a:solidFill>
              </a:rPr>
              <a:t>Beta thanh hóa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Beta Mỹ đình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>
                <a:solidFill>
                  <a:prstClr val="white"/>
                </a:solidFill>
              </a:rPr>
              <a:t>CGV IPH</a:t>
            </a:r>
          </a:p>
        </p:txBody>
      </p:sp>
      <p:sp>
        <p:nvSpPr>
          <p:cNvPr id="22" name="Pentagon 21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3" name="Pentagon 22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C1BF8-5D96-CBD9-ED11-C4C4493B14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0"/>
            <a:ext cx="2571750" cy="342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0FDBC4-F5B8-DDBC-B724-83518BB307C1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Chụp ảnh này ở đâu?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816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987233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noProof="0">
                <a:solidFill>
                  <a:prstClr val="white"/>
                </a:solidFill>
              </a:rPr>
              <a:t>Áo xanh đang đứng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94558" y="4546423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noProof="0">
                <a:solidFill>
                  <a:prstClr val="white"/>
                </a:solidFill>
              </a:rPr>
              <a:t>Áo xanh đang ngồi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87233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prstClr val="white"/>
                </a:solidFill>
              </a:rPr>
              <a:t>Áo trắng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94558" y="5714697"/>
            <a:ext cx="4597758" cy="941232"/>
          </a:xfrm>
          <a:prstGeom prst="roundRect">
            <a:avLst/>
          </a:prstGeom>
          <a:solidFill>
            <a:srgbClr val="00B0F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>
                <a:solidFill>
                  <a:prstClr val="white"/>
                </a:solidFill>
              </a:rPr>
              <a:t>Cầm đt chụp ảnh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entagon 20">
            <a:hlinkClick r:id="" action="ppaction://hlinkshowjump?jump=nextslide"/>
          </p:cNvPr>
          <p:cNvSpPr/>
          <p:nvPr/>
        </p:nvSpPr>
        <p:spPr>
          <a:xfrm>
            <a:off x="9645445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NEXT</a:t>
            </a:r>
          </a:p>
        </p:txBody>
      </p:sp>
      <p:sp>
        <p:nvSpPr>
          <p:cNvPr id="22" name="Pentagon 21">
            <a:hlinkClick r:id="" action="ppaction://hlinkshowjump?jump=previousslide"/>
          </p:cNvPr>
          <p:cNvSpPr/>
          <p:nvPr/>
        </p:nvSpPr>
        <p:spPr>
          <a:xfrm flipH="1">
            <a:off x="110061" y="114379"/>
            <a:ext cx="2418736" cy="914400"/>
          </a:xfrm>
          <a:prstGeom prst="homePlat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rgbClr val="7030A0"/>
                </a:solidFill>
              </a:rPr>
              <a:t>PRE</a:t>
            </a:r>
            <a:endParaRPr lang="en-US" sz="16600" b="1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ED5B06-CF91-B559-F583-A333D51BDB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478" y="0"/>
            <a:ext cx="2737466" cy="36499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9778AE-6F75-64B5-CB1D-49C50876771C}"/>
              </a:ext>
            </a:extLst>
          </p:cNvPr>
          <p:cNvSpPr/>
          <p:nvPr/>
        </p:nvSpPr>
        <p:spPr>
          <a:xfrm>
            <a:off x="1596833" y="3687896"/>
            <a:ext cx="90922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Anh đâu?</a:t>
            </a:r>
            <a:endParaRPr lang="en-US" sz="28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608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720</Words>
  <Application>Microsoft Office PowerPoint</Application>
  <PresentationFormat>Widescreen</PresentationFormat>
  <Paragraphs>256</Paragraphs>
  <Slides>41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Calibri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ANH BUỒN NGỦ LẮM RỒI, TỔNG 36 CÂU. EM MÀ TRẢ LỜI ĐƯỢC KHOẢNG 20 CÂU ANH CHO EM LÀ ĐỈNH CỦA ĐỈNH RỒI :))</vt:lpstr>
      <vt:lpstr>PowerPoint Presentation</vt:lpstr>
      <vt:lpstr>PowerPoint Presentation</vt:lpstr>
      <vt:lpstr>PowerPoint Presentation</vt:lpstr>
      <vt:lpstr>NHẤN VÀO LINK NÀY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vvxel</dc:creator>
  <cp:lastModifiedBy>Quốc Bảo Hà Công</cp:lastModifiedBy>
  <cp:revision>67</cp:revision>
  <dcterms:created xsi:type="dcterms:W3CDTF">2018-04-04T17:07:05Z</dcterms:created>
  <dcterms:modified xsi:type="dcterms:W3CDTF">2023-04-23T06:57:53Z</dcterms:modified>
</cp:coreProperties>
</file>